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79" r:id="rId6"/>
    <p:sldId id="277" r:id="rId7"/>
    <p:sldId id="278" r:id="rId8"/>
    <p:sldId id="268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33DA7-7451-47B8-AD64-15813B1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DDD6BC-30CA-42D1-AB79-43D19C9B3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FFAE56-F510-48B8-B496-E98E2B247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A6E628-3A3A-43C1-940A-DAD47A92C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23BA76-AE8E-498C-9C7C-08B17211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54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969D2-EF6D-4F54-8BF3-5D96CCF09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494C8EE-891E-4D0A-88E8-946F24DDE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AF6CC7-E0AA-41A1-83FF-DBED0F12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5BF48F-AB3F-4551-810F-A8061552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945CBA-04F0-48BE-87C6-AE68D53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62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A06472A-B7D5-4081-AA4A-70DCA1806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61601D-0E1E-4083-B9F5-488BF2FCC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70A177-9255-45D4-A24E-A356F53B0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0A654F-E884-467E-B5F5-681B08926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C24CD4-D3A9-49A4-A915-5FBECEDB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8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22941-42EA-4F7A-98C8-C0CF27AAC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D7E408-38EE-4817-98C4-F7C442E43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64D15E-AD47-428D-8843-525452A7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39997A-7F86-4A64-B9C2-4B899CDE8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61A2A3-0344-4CE6-8572-5EF293B3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83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94EAD-39C6-4FCE-B7A4-326426ED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5EE836E-8AB8-403C-A66C-B11091A0F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B3B308-45C5-44EF-B379-E9A10CCA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2702AE-92E5-4171-B5D9-10073C87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27AF32-F244-4B78-AEDD-40AFD02C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8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E760A-ED93-48B7-8BA3-111BEE1C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DEF8B3-D5B7-4E37-A9D1-449D8FFEA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2E1A0D-8CB2-472F-A342-CDEBF719A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A5083C-A187-4D36-843E-671A50B80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D75D83-0A51-45BB-951B-5DD060363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FD56252-76F3-4883-846C-57310D869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72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E3E833-7DA2-48C0-816D-F2EE777C7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E67235-21C3-4BED-9C91-8C5FADFD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E9D874-BC07-45AC-9BCE-35216CBCD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49F9340-6AFA-4837-94F8-5267A374A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6838853-E101-4F49-93BA-889CC29C7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46F1D15-E1A4-403D-8614-94DEA958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9E78E24-CA9B-492C-B157-9E650BCB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E42C71-78BD-4B7A-AEE8-54530C745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34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361E8A-DEAE-4301-8871-31CD9417E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3302FFC-E969-4B40-AA10-A535DA191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3E95C57-B517-448F-AF56-51DF02913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27B0FD1-4BE2-470A-8CEA-E87F8FE6A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40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7BFE6F4-7B18-4969-B70A-D13ECAB0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E5CB4C3-8E48-4161-ACDD-864F47EE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100C259-C675-4844-96D8-35368677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05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53A55-6244-4A8D-A4BC-07083A08C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C13393-4D24-45C1-B4FF-ACF2789A9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D60E2A0-6D03-4CC5-97DE-C5C92C064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9063E3-A83B-4467-B02A-3C6FD37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AD94CF-0ECD-4EAA-8E17-D95DA1ACC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226C39-DCDE-4BC1-903C-C109FFB20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351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32908F-C8D3-467E-939E-4D5A537AF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468EAFD-DE8E-4788-A6C5-7B1CA9ECC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434EBC1-5D28-40B2-95C2-BCA9DF296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06AEA8-7301-464C-A985-13B5FB38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584BF6-FD67-429B-9CFE-A93C054D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32A680-1A17-49FE-8253-CBF6F0D0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03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3B18174-B521-4905-8CAC-E7119718B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992227F-3013-4A9A-828F-A102A3542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B2DF58-03A8-4165-B6E0-B25D434BB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B1FF19-ECA1-4258-83EE-2D6B08CF9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FBC1D0-E52C-42E3-8A6D-D753D9BE1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112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5B0BE-0130-408B-8EBF-2F4EE830F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85554" y="467831"/>
            <a:ext cx="13163107" cy="1340921"/>
          </a:xfrm>
        </p:spPr>
        <p:txBody>
          <a:bodyPr/>
          <a:lstStyle/>
          <a:p>
            <a:r>
              <a:rPr lang="nl-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 overige zoogdieren 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-Theorie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8BAFB5A-D9ED-4AE5-ABD2-B2DE97923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2628" y="2601119"/>
            <a:ext cx="4986741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Week 7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Laatste drie presentaties Soortenkennis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Thema naar keuze?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30D31B5-4E61-4F9E-A103-7F4CC32BF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796" y="5303955"/>
            <a:ext cx="4529328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45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D616940-A208-4F72-B99D-4BF07C97B8CA}"/>
              </a:ext>
            </a:extLst>
          </p:cNvPr>
          <p:cNvSpPr txBox="1"/>
          <p:nvPr/>
        </p:nvSpPr>
        <p:spPr>
          <a:xfrm>
            <a:off x="769088" y="765544"/>
            <a:ext cx="1065382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Vandaag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Soortenkennis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1650" lvl="2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Presentaties drie groepen</a:t>
            </a:r>
          </a:p>
          <a:p>
            <a:pPr lvl="2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Thema naar keuze?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83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2FF30C3-D622-42C2-AC29-267BA04ABB77}"/>
              </a:ext>
            </a:extLst>
          </p:cNvPr>
          <p:cNvSpPr txBox="1"/>
          <p:nvPr/>
        </p:nvSpPr>
        <p:spPr>
          <a:xfrm>
            <a:off x="1337930" y="691117"/>
            <a:ext cx="95161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Presentaties Soortenkennis</a:t>
            </a:r>
          </a:p>
          <a:p>
            <a:endParaRPr lang="nl-NL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Maximaal 15 minuten per presentatie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Komen 14 diersoorten voorbij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Doel is kennis opdoen van deze diersoorten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Presentatie wordt beoordeeld voldoende/onvoldoende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    (moet voldoende zijn, anders vervangende opdracht)</a:t>
            </a:r>
          </a:p>
        </p:txBody>
      </p:sp>
    </p:spTree>
    <p:extLst>
      <p:ext uri="{BB962C8B-B14F-4D97-AF65-F5344CB8AC3E}">
        <p14:creationId xmlns:p14="http://schemas.microsoft.com/office/powerpoint/2010/main" val="389309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2754FE7-A23A-4F45-83D9-F3135B04FD1B}"/>
              </a:ext>
            </a:extLst>
          </p:cNvPr>
          <p:cNvSpPr/>
          <p:nvPr/>
        </p:nvSpPr>
        <p:spPr>
          <a:xfrm>
            <a:off x="779721" y="1015405"/>
            <a:ext cx="10632557" cy="56668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Leerdoelen</a:t>
            </a:r>
            <a:endParaRPr lang="nl-NL" sz="2000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kunt van een diersoort;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voedingseisen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benoemen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-uitleggen en bepalen welke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voersoorten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nodig zijn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-bepalen welke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hoeveelheden voer 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nodig zijn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-bepalen hoe en hoe vaak er moet worden gevoerd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huisvestingseisen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benoemen en verklaren (ook op basis van leeftijd en levensfase) en gebreken herkennen en benoemen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-bepalen en toelichten welke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omgevingsverrijking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nodig en geschikt is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-toelichten in welke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biotoop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hij van nature voorkomt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-de meest voorkomende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ziektebeelden, </a:t>
            </a:r>
            <a:r>
              <a:rPr lang="nl-NL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zoönosen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fysieke afwijkingen en gedragsmatige afwijkingen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beschrijven en herkennen en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preventieve en curatieve maatregelen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benoemen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-de kenmerken van de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voortplanting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benoemen en beschrijven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gedrag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herkennen, benoemen en beschrijven</a:t>
            </a:r>
          </a:p>
          <a:p>
            <a:pPr>
              <a:lnSpc>
                <a:spcPct val="107000"/>
              </a:lnSpc>
            </a:pP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parameters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noemen en toelichten waarmee het </a:t>
            </a: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welzijn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kan worden bepaald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9242FDF-EB29-4AE9-B122-0113F415E974}"/>
              </a:ext>
            </a:extLst>
          </p:cNvPr>
          <p:cNvSpPr txBox="1"/>
          <p:nvPr/>
        </p:nvSpPr>
        <p:spPr>
          <a:xfrm>
            <a:off x="1290083" y="0"/>
            <a:ext cx="9611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Presentaties Soortenkennis</a:t>
            </a:r>
          </a:p>
        </p:txBody>
      </p:sp>
    </p:spTree>
    <p:extLst>
      <p:ext uri="{BB962C8B-B14F-4D97-AF65-F5344CB8AC3E}">
        <p14:creationId xmlns:p14="http://schemas.microsoft.com/office/powerpoint/2010/main" val="711007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5568C01-C714-4BE2-83CE-2DADA6858F3A}"/>
              </a:ext>
            </a:extLst>
          </p:cNvPr>
          <p:cNvSpPr txBox="1"/>
          <p:nvPr/>
        </p:nvSpPr>
        <p:spPr>
          <a:xfrm>
            <a:off x="763772" y="318976"/>
            <a:ext cx="1066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Thema naar keuze?</a:t>
            </a:r>
          </a:p>
        </p:txBody>
      </p:sp>
    </p:spTree>
    <p:extLst>
      <p:ext uri="{BB962C8B-B14F-4D97-AF65-F5344CB8AC3E}">
        <p14:creationId xmlns:p14="http://schemas.microsoft.com/office/powerpoint/2010/main" val="2709678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EB364BAB-9A2D-4C4F-9345-B12DC22D5805}"/>
              </a:ext>
            </a:extLst>
          </p:cNvPr>
          <p:cNvSpPr txBox="1"/>
          <p:nvPr/>
        </p:nvSpPr>
        <p:spPr>
          <a:xfrm>
            <a:off x="439479" y="210026"/>
            <a:ext cx="1131304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dirty="0">
                <a:latin typeface="Arial" panose="020B0604020202020204" pitchFamily="34" charset="0"/>
                <a:cs typeface="Arial" panose="020B0604020202020204" pitchFamily="34" charset="0"/>
              </a:rPr>
              <a:t>Als Houder van overige zoogdieren heb je kennis over:</a:t>
            </a:r>
          </a:p>
          <a:p>
            <a:pPr algn="ctr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Wet- en regelgeving</a:t>
            </a:r>
          </a:p>
          <a:p>
            <a:pPr algn="ctr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Invasieve soorten</a:t>
            </a:r>
          </a:p>
          <a:p>
            <a:pPr algn="ctr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Huisvesting</a:t>
            </a:r>
          </a:p>
          <a:p>
            <a:pPr algn="ctr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Voeding</a:t>
            </a:r>
          </a:p>
          <a:p>
            <a:pPr algn="ctr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Voortplanting</a:t>
            </a:r>
          </a:p>
          <a:p>
            <a:pPr algn="ctr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Gezondheid</a:t>
            </a:r>
          </a:p>
          <a:p>
            <a:pPr algn="ctr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Welzijn en gedrag</a:t>
            </a:r>
          </a:p>
          <a:p>
            <a:pPr algn="ctr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09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122CC10-39B5-44EC-BBF5-A589DD0C25F8}"/>
              </a:ext>
            </a:extLst>
          </p:cNvPr>
          <p:cNvSpPr txBox="1"/>
          <p:nvPr/>
        </p:nvSpPr>
        <p:spPr>
          <a:xfrm>
            <a:off x="0" y="244549"/>
            <a:ext cx="1228060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De CE overige zoogdieren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Wat je moet weten: De houder van overige zoogdieren;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kan de meest voorkomende verhandelde diergroepen en dieren benoemen met hun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Nederlandse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wetenschappelijke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naam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(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uiterlijke kenmerken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van) de meest voorkomende en verhandelde diergroepen en dieren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wet- en regelgeving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rond het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importeren, verkopen, houden en vervoeren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o.z.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wet- en regelgeving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branche-eisen t.a.v.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fokken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met,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handelen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in en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opvangen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o.z.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voerkwaliteit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–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samenstelling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huisvesting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overige zoogdieren, afhankelijk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leeftijd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levensfase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seizoen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soort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huisvestingsomstandigheden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afhankelijk van de herkomst van het dier en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verrijking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de leefomgeving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huisvesting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zieke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van (besmettelijke) ziekte verdachte dieren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invasieve soorten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hoe hiermee om te gaan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de natuurlijke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biotoop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het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gedrag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overige zoogdieren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voortplanting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 overige zoogdieren en 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ontwikkeling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vanaf embryo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ziektebeelden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b="1" dirty="0" err="1">
                <a:latin typeface="Arial" panose="020B0604020202020204" pitchFamily="34" charset="0"/>
                <a:cs typeface="Arial" panose="020B0604020202020204" pitchFamily="34" charset="0"/>
              </a:rPr>
              <a:t>zoönosen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fysieke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gedragsmatige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afwijkingen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bij overige zoogdieren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preventieve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curatieve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gezondheidszorg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heeft kennis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dierenwelzijn</a:t>
            </a:r>
          </a:p>
        </p:txBody>
      </p:sp>
    </p:spTree>
    <p:extLst>
      <p:ext uri="{BB962C8B-B14F-4D97-AF65-F5344CB8AC3E}">
        <p14:creationId xmlns:p14="http://schemas.microsoft.com/office/powerpoint/2010/main" val="147118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0ADE8711-BEF4-4157-B6DC-530BD9ECAD81}"/>
              </a:ext>
            </a:extLst>
          </p:cNvPr>
          <p:cNvSpPr txBox="1"/>
          <p:nvPr/>
        </p:nvSpPr>
        <p:spPr>
          <a:xfrm>
            <a:off x="1646274" y="202018"/>
            <a:ext cx="8899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Thema ……..</a:t>
            </a:r>
          </a:p>
        </p:txBody>
      </p:sp>
    </p:spTree>
    <p:extLst>
      <p:ext uri="{BB962C8B-B14F-4D97-AF65-F5344CB8AC3E}">
        <p14:creationId xmlns:p14="http://schemas.microsoft.com/office/powerpoint/2010/main" val="3835636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04972F9-02F8-4A03-B323-5A3D5B1DA732}"/>
              </a:ext>
            </a:extLst>
          </p:cNvPr>
          <p:cNvSpPr txBox="1"/>
          <p:nvPr/>
        </p:nvSpPr>
        <p:spPr>
          <a:xfrm>
            <a:off x="444795" y="669851"/>
            <a:ext cx="1130241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Afsluiting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Volgende week 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286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302</Words>
  <Application>Microsoft Office PowerPoint</Application>
  <PresentationFormat>Breedbeeld</PresentationFormat>
  <Paragraphs>64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CE overige zoogdieren -Theorie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overige zoogdieren Theorie</dc:title>
  <dc:creator>Jeroen Brauckmann</dc:creator>
  <cp:lastModifiedBy>Jeroen Brauckmann</cp:lastModifiedBy>
  <cp:revision>30</cp:revision>
  <dcterms:created xsi:type="dcterms:W3CDTF">2018-05-01T19:15:17Z</dcterms:created>
  <dcterms:modified xsi:type="dcterms:W3CDTF">2018-06-21T12:00:44Z</dcterms:modified>
</cp:coreProperties>
</file>